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342" r:id="rId5"/>
    <p:sldId id="351" r:id="rId6"/>
    <p:sldId id="352" r:id="rId7"/>
    <p:sldId id="353" r:id="rId8"/>
    <p:sldId id="354" r:id="rId9"/>
    <p:sldId id="361" r:id="rId10"/>
    <p:sldId id="357" r:id="rId11"/>
    <p:sldId id="356" r:id="rId12"/>
    <p:sldId id="358" r:id="rId13"/>
    <p:sldId id="359" r:id="rId14"/>
    <p:sldId id="360" r:id="rId15"/>
    <p:sldId id="349" r:id="rId16"/>
    <p:sldId id="355" r:id="rId17"/>
    <p:sldId id="350" r:id="rId18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EF8EEFF-8F41-4B31-B545-569DBA561806}" v="27" dt="2024-04-17T21:14:56.2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5646"/>
  </p:normalViewPr>
  <p:slideViewPr>
    <p:cSldViewPr snapToGrid="0" snapToObjects="1" showGuides="1">
      <p:cViewPr varScale="1">
        <p:scale>
          <a:sx n="98" d="100"/>
          <a:sy n="98" d="100"/>
        </p:scale>
        <p:origin x="876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3" d="100"/>
          <a:sy n="93" d="100"/>
        </p:scale>
        <p:origin x="295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Relationship Id="rId27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yosotis _13" userId="d3757a171cf8daaf" providerId="LiveId" clId="{DEF8EEFF-8F41-4B31-B545-569DBA561806}"/>
    <pc:docChg chg="custSel addSld delSld modSld sldOrd">
      <pc:chgData name="Myosotis _13" userId="d3757a171cf8daaf" providerId="LiveId" clId="{DEF8EEFF-8F41-4B31-B545-569DBA561806}" dt="2024-04-17T21:20:44.982" v="637" actId="478"/>
      <pc:docMkLst>
        <pc:docMk/>
      </pc:docMkLst>
      <pc:sldChg chg="addSp delSp modSp del mod">
        <pc:chgData name="Myosotis _13" userId="d3757a171cf8daaf" providerId="LiveId" clId="{DEF8EEFF-8F41-4B31-B545-569DBA561806}" dt="2024-04-04T13:23:24.699" v="354" actId="47"/>
        <pc:sldMkLst>
          <pc:docMk/>
          <pc:sldMk cId="3049025764" sldId="348"/>
        </pc:sldMkLst>
        <pc:spChg chg="mod">
          <ac:chgData name="Myosotis _13" userId="d3757a171cf8daaf" providerId="LiveId" clId="{DEF8EEFF-8F41-4B31-B545-569DBA561806}" dt="2024-04-04T13:22:27.539" v="348" actId="1076"/>
          <ac:spMkLst>
            <pc:docMk/>
            <pc:sldMk cId="3049025764" sldId="348"/>
            <ac:spMk id="3" creationId="{8D1CE76A-8255-CCDE-9E27-EDF3F5B73F48}"/>
          </ac:spMkLst>
        </pc:spChg>
        <pc:spChg chg="del">
          <ac:chgData name="Myosotis _13" userId="d3757a171cf8daaf" providerId="LiveId" clId="{DEF8EEFF-8F41-4B31-B545-569DBA561806}" dt="2024-04-04T13:20:48.471" v="341" actId="478"/>
          <ac:spMkLst>
            <pc:docMk/>
            <pc:sldMk cId="3049025764" sldId="348"/>
            <ac:spMk id="16" creationId="{C5390A12-3BE1-794F-0857-2D6C71DBC533}"/>
          </ac:spMkLst>
        </pc:spChg>
        <pc:spChg chg="add del mod">
          <ac:chgData name="Myosotis _13" userId="d3757a171cf8daaf" providerId="LiveId" clId="{DEF8EEFF-8F41-4B31-B545-569DBA561806}" dt="2024-04-04T13:20:29.582" v="333" actId="931"/>
          <ac:spMkLst>
            <pc:docMk/>
            <pc:sldMk cId="3049025764" sldId="348"/>
            <ac:spMk id="32" creationId="{0F0EEF44-08F3-3C9C-89C3-EEC15DCE2872}"/>
          </ac:spMkLst>
        </pc:spChg>
        <pc:spChg chg="add del mod">
          <ac:chgData name="Myosotis _13" userId="d3757a171cf8daaf" providerId="LiveId" clId="{DEF8EEFF-8F41-4B31-B545-569DBA561806}" dt="2024-04-04T13:20:45.199" v="340" actId="478"/>
          <ac:spMkLst>
            <pc:docMk/>
            <pc:sldMk cId="3049025764" sldId="348"/>
            <ac:spMk id="34" creationId="{06242E4B-AFC7-A965-78F1-EDBAF245D761}"/>
          </ac:spMkLst>
        </pc:spChg>
        <pc:spChg chg="add del mod">
          <ac:chgData name="Myosotis _13" userId="d3757a171cf8daaf" providerId="LiveId" clId="{DEF8EEFF-8F41-4B31-B545-569DBA561806}" dt="2024-04-04T13:20:52.409" v="342" actId="478"/>
          <ac:spMkLst>
            <pc:docMk/>
            <pc:sldMk cId="3049025764" sldId="348"/>
            <ac:spMk id="38" creationId="{2E0D8321-BAC2-FA6C-3C54-7792E72B1076}"/>
          </ac:spMkLst>
        </pc:spChg>
        <pc:picChg chg="del">
          <ac:chgData name="Myosotis _13" userId="d3757a171cf8daaf" providerId="LiveId" clId="{DEF8EEFF-8F41-4B31-B545-569DBA561806}" dt="2024-04-04T13:18:50.839" v="329" actId="478"/>
          <ac:picMkLst>
            <pc:docMk/>
            <pc:sldMk cId="3049025764" sldId="348"/>
            <ac:picMk id="28" creationId="{231459D0-C805-C533-6060-1F3A87071FF3}"/>
          </ac:picMkLst>
        </pc:picChg>
        <pc:picChg chg="del">
          <ac:chgData name="Myosotis _13" userId="d3757a171cf8daaf" providerId="LiveId" clId="{DEF8EEFF-8F41-4B31-B545-569DBA561806}" dt="2024-04-04T13:19:00.304" v="330" actId="478"/>
          <ac:picMkLst>
            <pc:docMk/>
            <pc:sldMk cId="3049025764" sldId="348"/>
            <ac:picMk id="30" creationId="{60810B8E-25B8-20BD-9F09-D582730B079F}"/>
          </ac:picMkLst>
        </pc:picChg>
        <pc:picChg chg="add mod">
          <ac:chgData name="Myosotis _13" userId="d3757a171cf8daaf" providerId="LiveId" clId="{DEF8EEFF-8F41-4B31-B545-569DBA561806}" dt="2024-04-04T13:22:29.401" v="349" actId="1076"/>
          <ac:picMkLst>
            <pc:docMk/>
            <pc:sldMk cId="3049025764" sldId="348"/>
            <ac:picMk id="36" creationId="{7035A839-1F6E-BE5B-92AD-7D9A38753364}"/>
          </ac:picMkLst>
        </pc:picChg>
      </pc:sldChg>
      <pc:sldChg chg="addSp delSp modSp mod ord">
        <pc:chgData name="Myosotis _13" userId="d3757a171cf8daaf" providerId="LiveId" clId="{DEF8EEFF-8F41-4B31-B545-569DBA561806}" dt="2024-04-17T21:18:23.826" v="635" actId="20577"/>
        <pc:sldMkLst>
          <pc:docMk/>
          <pc:sldMk cId="1250634373" sldId="349"/>
        </pc:sldMkLst>
        <pc:spChg chg="add del mod">
          <ac:chgData name="Myosotis _13" userId="d3757a171cf8daaf" providerId="LiveId" clId="{DEF8EEFF-8F41-4B31-B545-569DBA561806}" dt="2024-04-17T21:14:38.203" v="414" actId="931"/>
          <ac:spMkLst>
            <pc:docMk/>
            <pc:sldMk cId="1250634373" sldId="349"/>
            <ac:spMk id="3" creationId="{0CBADBDE-7262-EADF-307F-24344968B1AB}"/>
          </ac:spMkLst>
        </pc:spChg>
        <pc:spChg chg="add mod">
          <ac:chgData name="Myosotis _13" userId="d3757a171cf8daaf" providerId="LiveId" clId="{DEF8EEFF-8F41-4B31-B545-569DBA561806}" dt="2024-04-17T21:18:23.826" v="635" actId="20577"/>
          <ac:spMkLst>
            <pc:docMk/>
            <pc:sldMk cId="1250634373" sldId="349"/>
            <ac:spMk id="7" creationId="{F10B3952-D738-A629-DFEA-32D373DB4FCF}"/>
          </ac:spMkLst>
        </pc:spChg>
        <pc:picChg chg="add mod">
          <ac:chgData name="Myosotis _13" userId="d3757a171cf8daaf" providerId="LiveId" clId="{DEF8EEFF-8F41-4B31-B545-569DBA561806}" dt="2024-04-17T21:14:45.375" v="417" actId="1076"/>
          <ac:picMkLst>
            <pc:docMk/>
            <pc:sldMk cId="1250634373" sldId="349"/>
            <ac:picMk id="5" creationId="{0F6C09B1-A067-E16A-CF1E-EDD92DC1222D}"/>
          </ac:picMkLst>
        </pc:picChg>
        <pc:picChg chg="del">
          <ac:chgData name="Myosotis _13" userId="d3757a171cf8daaf" providerId="LiveId" clId="{DEF8EEFF-8F41-4B31-B545-569DBA561806}" dt="2024-04-17T21:11:37.338" v="413" actId="478"/>
          <ac:picMkLst>
            <pc:docMk/>
            <pc:sldMk cId="1250634373" sldId="349"/>
            <ac:picMk id="9" creationId="{514080E6-C987-9A0B-BC0D-B46C65528BC0}"/>
          </ac:picMkLst>
        </pc:picChg>
        <pc:picChg chg="del">
          <ac:chgData name="Myosotis _13" userId="d3757a171cf8daaf" providerId="LiveId" clId="{DEF8EEFF-8F41-4B31-B545-569DBA561806}" dt="2024-04-17T21:11:35.530" v="412" actId="478"/>
          <ac:picMkLst>
            <pc:docMk/>
            <pc:sldMk cId="1250634373" sldId="349"/>
            <ac:picMk id="11" creationId="{209B6F77-BDBC-8A74-ACCA-A185D1F24F2D}"/>
          </ac:picMkLst>
        </pc:picChg>
        <pc:picChg chg="add del mod">
          <ac:chgData name="Myosotis _13" userId="d3757a171cf8daaf" providerId="LiveId" clId="{DEF8EEFF-8F41-4B31-B545-569DBA561806}" dt="2024-04-02T23:30:58.069" v="98" actId="478"/>
          <ac:picMkLst>
            <pc:docMk/>
            <pc:sldMk cId="1250634373" sldId="349"/>
            <ac:picMk id="12" creationId="{30101163-ED9E-EDDB-CB7E-B5726FF5C454}"/>
          </ac:picMkLst>
        </pc:picChg>
      </pc:sldChg>
      <pc:sldChg chg="addSp delSp modSp mod">
        <pc:chgData name="Myosotis _13" userId="d3757a171cf8daaf" providerId="LiveId" clId="{DEF8EEFF-8F41-4B31-B545-569DBA561806}" dt="2024-04-17T21:11:05.217" v="411" actId="478"/>
        <pc:sldMkLst>
          <pc:docMk/>
          <pc:sldMk cId="1008770107" sldId="353"/>
        </pc:sldMkLst>
        <pc:spChg chg="add del mod">
          <ac:chgData name="Myosotis _13" userId="d3757a171cf8daaf" providerId="LiveId" clId="{DEF8EEFF-8F41-4B31-B545-569DBA561806}" dt="2024-04-04T13:20:20.999" v="332" actId="931"/>
          <ac:spMkLst>
            <pc:docMk/>
            <pc:sldMk cId="1008770107" sldId="353"/>
            <ac:spMk id="9" creationId="{6D9220EA-13F6-CA34-7093-9B54EE766ECE}"/>
          </ac:spMkLst>
        </pc:spChg>
        <pc:spChg chg="add del mod">
          <ac:chgData name="Myosotis _13" userId="d3757a171cf8daaf" providerId="LiveId" clId="{DEF8EEFF-8F41-4B31-B545-569DBA561806}" dt="2024-04-04T13:22:14.289" v="344" actId="931"/>
          <ac:spMkLst>
            <pc:docMk/>
            <pc:sldMk cId="1008770107" sldId="353"/>
            <ac:spMk id="13" creationId="{093EB241-0C5B-B03C-985F-526935C74881}"/>
          </ac:spMkLst>
        </pc:spChg>
        <pc:spChg chg="add del mod">
          <ac:chgData name="Myosotis _13" userId="d3757a171cf8daaf" providerId="LiveId" clId="{DEF8EEFF-8F41-4B31-B545-569DBA561806}" dt="2024-04-04T13:26:35.280" v="374" actId="478"/>
          <ac:spMkLst>
            <pc:docMk/>
            <pc:sldMk cId="1008770107" sldId="353"/>
            <ac:spMk id="19" creationId="{E522A205-5647-1214-1F36-F6C5A4794066}"/>
          </ac:spMkLst>
        </pc:spChg>
        <pc:picChg chg="del">
          <ac:chgData name="Myosotis _13" userId="d3757a171cf8daaf" providerId="LiveId" clId="{DEF8EEFF-8F41-4B31-B545-569DBA561806}" dt="2024-04-04T13:19:07.779" v="331" actId="478"/>
          <ac:picMkLst>
            <pc:docMk/>
            <pc:sldMk cId="1008770107" sldId="353"/>
            <ac:picMk id="7" creationId="{DBC368F2-C7AD-15CB-0174-8E3E9456423B}"/>
          </ac:picMkLst>
        </pc:picChg>
        <pc:picChg chg="add del mod">
          <ac:chgData name="Myosotis _13" userId="d3757a171cf8daaf" providerId="LiveId" clId="{DEF8EEFF-8F41-4B31-B545-569DBA561806}" dt="2024-04-04T13:22:02.999" v="343" actId="478"/>
          <ac:picMkLst>
            <pc:docMk/>
            <pc:sldMk cId="1008770107" sldId="353"/>
            <ac:picMk id="11" creationId="{D58A5E49-EB45-BE04-3E98-95092B85B1CE}"/>
          </ac:picMkLst>
        </pc:picChg>
        <pc:picChg chg="add del mod">
          <ac:chgData name="Myosotis _13" userId="d3757a171cf8daaf" providerId="LiveId" clId="{DEF8EEFF-8F41-4B31-B545-569DBA561806}" dt="2024-04-04T13:26:30.699" v="373" actId="478"/>
          <ac:picMkLst>
            <pc:docMk/>
            <pc:sldMk cId="1008770107" sldId="353"/>
            <ac:picMk id="15" creationId="{AA024B2F-1298-C52C-087F-38A74B57B321}"/>
          </ac:picMkLst>
        </pc:picChg>
        <pc:picChg chg="add del mod">
          <ac:chgData name="Myosotis _13" userId="d3757a171cf8daaf" providerId="LiveId" clId="{DEF8EEFF-8F41-4B31-B545-569DBA561806}" dt="2024-04-17T21:11:05.217" v="411" actId="478"/>
          <ac:picMkLst>
            <pc:docMk/>
            <pc:sldMk cId="1008770107" sldId="353"/>
            <ac:picMk id="17" creationId="{097BA26B-BBB7-1D41-0584-495E80158B54}"/>
          </ac:picMkLst>
        </pc:picChg>
      </pc:sldChg>
      <pc:sldChg chg="addSp delSp modSp add mod ord">
        <pc:chgData name="Myosotis _13" userId="d3757a171cf8daaf" providerId="LiveId" clId="{DEF8EEFF-8F41-4B31-B545-569DBA561806}" dt="2024-04-17T21:11:00.080" v="410" actId="478"/>
        <pc:sldMkLst>
          <pc:docMk/>
          <pc:sldMk cId="1798781596" sldId="354"/>
        </pc:sldMkLst>
        <pc:spChg chg="add del mod">
          <ac:chgData name="Myosotis _13" userId="d3757a171cf8daaf" providerId="LiveId" clId="{DEF8EEFF-8F41-4B31-B545-569DBA561806}" dt="2024-04-01T13:39:17.601" v="13" actId="22"/>
          <ac:spMkLst>
            <pc:docMk/>
            <pc:sldMk cId="1798781596" sldId="354"/>
            <ac:spMk id="3" creationId="{69214EE7-027A-8F7E-9065-70C05A9D8BB9}"/>
          </ac:spMkLst>
        </pc:spChg>
        <pc:spChg chg="mod">
          <ac:chgData name="Myosotis _13" userId="d3757a171cf8daaf" providerId="LiveId" clId="{DEF8EEFF-8F41-4B31-B545-569DBA561806}" dt="2024-04-04T13:27:15.200" v="380" actId="1076"/>
          <ac:spMkLst>
            <pc:docMk/>
            <pc:sldMk cId="1798781596" sldId="354"/>
            <ac:spMk id="6" creationId="{D1DEB00A-2030-7241-16B2-C12E2800F680}"/>
          </ac:spMkLst>
        </pc:spChg>
        <pc:spChg chg="add del mod">
          <ac:chgData name="Myosotis _13" userId="d3757a171cf8daaf" providerId="LiveId" clId="{DEF8EEFF-8F41-4B31-B545-569DBA561806}" dt="2024-04-01T13:39:34.086" v="16" actId="478"/>
          <ac:spMkLst>
            <pc:docMk/>
            <pc:sldMk cId="1798781596" sldId="354"/>
            <ac:spMk id="7" creationId="{44891640-573C-7A42-7038-C4197D403D1E}"/>
          </ac:spMkLst>
        </pc:spChg>
        <pc:spChg chg="add mod">
          <ac:chgData name="Myosotis _13" userId="d3757a171cf8daaf" providerId="LiveId" clId="{DEF8EEFF-8F41-4B31-B545-569DBA561806}" dt="2024-04-04T13:27:17.459" v="381" actId="1076"/>
          <ac:spMkLst>
            <pc:docMk/>
            <pc:sldMk cId="1798781596" sldId="354"/>
            <ac:spMk id="10" creationId="{A4520D58-7A42-2069-64FE-7B84E066A2E3}"/>
          </ac:spMkLst>
        </pc:spChg>
        <pc:spChg chg="add del mod">
          <ac:chgData name="Myosotis _13" userId="d3757a171cf8daaf" providerId="LiveId" clId="{DEF8EEFF-8F41-4B31-B545-569DBA561806}" dt="2024-04-04T13:27:04.189" v="376" actId="22"/>
          <ac:spMkLst>
            <pc:docMk/>
            <pc:sldMk cId="1798781596" sldId="354"/>
            <ac:spMk id="14" creationId="{7E01ED84-1169-C36D-89C4-AD8DD07ED44F}"/>
          </ac:spMkLst>
        </pc:spChg>
        <pc:spChg chg="add del mod">
          <ac:chgData name="Myosotis _13" userId="d3757a171cf8daaf" providerId="LiveId" clId="{DEF8EEFF-8F41-4B31-B545-569DBA561806}" dt="2024-04-04T13:27:36.219" v="385" actId="478"/>
          <ac:spMkLst>
            <pc:docMk/>
            <pc:sldMk cId="1798781596" sldId="354"/>
            <ac:spMk id="18" creationId="{E755445E-D867-B902-657D-B878D7FA0885}"/>
          </ac:spMkLst>
        </pc:spChg>
        <pc:picChg chg="add del mod ord">
          <ac:chgData name="Myosotis _13" userId="d3757a171cf8daaf" providerId="LiveId" clId="{DEF8EEFF-8F41-4B31-B545-569DBA561806}" dt="2024-04-04T13:24:24.872" v="361" actId="478"/>
          <ac:picMkLst>
            <pc:docMk/>
            <pc:sldMk cId="1798781596" sldId="354"/>
            <ac:picMk id="5" creationId="{0EA8CB54-CB18-0A6C-B8E9-0143C4E14D92}"/>
          </ac:picMkLst>
        </pc:picChg>
        <pc:picChg chg="del">
          <ac:chgData name="Myosotis _13" userId="d3757a171cf8daaf" providerId="LiveId" clId="{DEF8EEFF-8F41-4B31-B545-569DBA561806}" dt="2024-04-01T13:19:34.473" v="2" actId="478"/>
          <ac:picMkLst>
            <pc:docMk/>
            <pc:sldMk cId="1798781596" sldId="354"/>
            <ac:picMk id="9" creationId="{514080E6-C987-9A0B-BC0D-B46C65528BC0}"/>
          </ac:picMkLst>
        </pc:picChg>
        <pc:picChg chg="del">
          <ac:chgData name="Myosotis _13" userId="d3757a171cf8daaf" providerId="LiveId" clId="{DEF8EEFF-8F41-4B31-B545-569DBA561806}" dt="2024-04-01T13:19:32.951" v="1" actId="478"/>
          <ac:picMkLst>
            <pc:docMk/>
            <pc:sldMk cId="1798781596" sldId="354"/>
            <ac:picMk id="11" creationId="{209B6F77-BDBC-8A74-ACCA-A185D1F24F2D}"/>
          </ac:picMkLst>
        </pc:picChg>
        <pc:picChg chg="add del mod">
          <ac:chgData name="Myosotis _13" userId="d3757a171cf8daaf" providerId="LiveId" clId="{DEF8EEFF-8F41-4B31-B545-569DBA561806}" dt="2024-04-17T21:11:00.080" v="410" actId="478"/>
          <ac:picMkLst>
            <pc:docMk/>
            <pc:sldMk cId="1798781596" sldId="354"/>
            <ac:picMk id="12" creationId="{ED7B9B92-7319-D710-F28A-49590113BEE4}"/>
          </ac:picMkLst>
        </pc:picChg>
        <pc:picChg chg="add del mod ord">
          <ac:chgData name="Myosotis _13" userId="d3757a171cf8daaf" providerId="LiveId" clId="{DEF8EEFF-8F41-4B31-B545-569DBA561806}" dt="2024-04-04T13:27:32.039" v="384" actId="478"/>
          <ac:picMkLst>
            <pc:docMk/>
            <pc:sldMk cId="1798781596" sldId="354"/>
            <ac:picMk id="16" creationId="{EAA6944F-A319-9044-3659-EC5CCD6C7F98}"/>
          </ac:picMkLst>
        </pc:picChg>
      </pc:sldChg>
      <pc:sldChg chg="addSp delSp modSp add mod">
        <pc:chgData name="Myosotis _13" userId="d3757a171cf8daaf" providerId="LiveId" clId="{DEF8EEFF-8F41-4B31-B545-569DBA561806}" dt="2024-04-17T21:20:44.982" v="637" actId="478"/>
        <pc:sldMkLst>
          <pc:docMk/>
          <pc:sldMk cId="26750323" sldId="355"/>
        </pc:sldMkLst>
        <pc:spChg chg="add del mod">
          <ac:chgData name="Myosotis _13" userId="d3757a171cf8daaf" providerId="LiveId" clId="{DEF8EEFF-8F41-4B31-B545-569DBA561806}" dt="2024-04-02T23:21:05.958" v="25" actId="931"/>
          <ac:spMkLst>
            <pc:docMk/>
            <pc:sldMk cId="26750323" sldId="355"/>
            <ac:spMk id="3" creationId="{5CED490A-094A-BF41-F3EE-B244039E4139}"/>
          </ac:spMkLst>
        </pc:spChg>
        <pc:spChg chg="add mod">
          <ac:chgData name="Myosotis _13" userId="d3757a171cf8daaf" providerId="LiveId" clId="{DEF8EEFF-8F41-4B31-B545-569DBA561806}" dt="2024-04-17T21:20:42.709" v="636" actId="478"/>
          <ac:spMkLst>
            <pc:docMk/>
            <pc:sldMk cId="26750323" sldId="355"/>
            <ac:spMk id="3" creationId="{80F8F381-11DB-5A7F-1343-25536F1D95F2}"/>
          </ac:spMkLst>
        </pc:spChg>
        <pc:spChg chg="mod">
          <ac:chgData name="Myosotis _13" userId="d3757a171cf8daaf" providerId="LiveId" clId="{DEF8EEFF-8F41-4B31-B545-569DBA561806}" dt="2024-04-02T23:27:47.146" v="92" actId="1076"/>
          <ac:spMkLst>
            <pc:docMk/>
            <pc:sldMk cId="26750323" sldId="355"/>
            <ac:spMk id="6" creationId="{D1DEB00A-2030-7241-16B2-C12E2800F680}"/>
          </ac:spMkLst>
        </pc:spChg>
        <pc:picChg chg="add del mod">
          <ac:chgData name="Myosotis _13" userId="d3757a171cf8daaf" providerId="LiveId" clId="{DEF8EEFF-8F41-4B31-B545-569DBA561806}" dt="2024-04-17T21:20:42.709" v="636" actId="478"/>
          <ac:picMkLst>
            <pc:docMk/>
            <pc:sldMk cId="26750323" sldId="355"/>
            <ac:picMk id="5" creationId="{8B1D847A-14C7-4122-35A4-F60092DBBE97}"/>
          </ac:picMkLst>
        </pc:picChg>
        <pc:picChg chg="del">
          <ac:chgData name="Myosotis _13" userId="d3757a171cf8daaf" providerId="LiveId" clId="{DEF8EEFF-8F41-4B31-B545-569DBA561806}" dt="2024-04-02T23:20:52.952" v="24" actId="478"/>
          <ac:picMkLst>
            <pc:docMk/>
            <pc:sldMk cId="26750323" sldId="355"/>
            <ac:picMk id="9" creationId="{514080E6-C987-9A0B-BC0D-B46C65528BC0}"/>
          </ac:picMkLst>
        </pc:picChg>
        <pc:picChg chg="add del mod">
          <ac:chgData name="Myosotis _13" userId="d3757a171cf8daaf" providerId="LiveId" clId="{DEF8EEFF-8F41-4B31-B545-569DBA561806}" dt="2024-04-02T23:21:46.604" v="42" actId="478"/>
          <ac:picMkLst>
            <pc:docMk/>
            <pc:sldMk cId="26750323" sldId="355"/>
            <ac:picMk id="10" creationId="{5E0C2559-21D0-6690-B1ED-3652C20B47DE}"/>
          </ac:picMkLst>
        </pc:picChg>
        <pc:picChg chg="del">
          <ac:chgData name="Myosotis _13" userId="d3757a171cf8daaf" providerId="LiveId" clId="{DEF8EEFF-8F41-4B31-B545-569DBA561806}" dt="2024-04-02T23:20:51.340" v="23" actId="478"/>
          <ac:picMkLst>
            <pc:docMk/>
            <pc:sldMk cId="26750323" sldId="355"/>
            <ac:picMk id="11" creationId="{209B6F77-BDBC-8A74-ACCA-A185D1F24F2D}"/>
          </ac:picMkLst>
        </pc:picChg>
        <pc:picChg chg="add del mod">
          <ac:chgData name="Myosotis _13" userId="d3757a171cf8daaf" providerId="LiveId" clId="{DEF8EEFF-8F41-4B31-B545-569DBA561806}" dt="2024-04-17T21:20:44.982" v="637" actId="478"/>
          <ac:picMkLst>
            <pc:docMk/>
            <pc:sldMk cId="26750323" sldId="355"/>
            <ac:picMk id="13" creationId="{DC775B95-A449-2DE3-7EBD-DBDEEFE9BD34}"/>
          </ac:picMkLst>
        </pc:picChg>
      </pc:sldChg>
      <pc:sldChg chg="addSp delSp modSp add del mod">
        <pc:chgData name="Myosotis _13" userId="d3757a171cf8daaf" providerId="LiveId" clId="{DEF8EEFF-8F41-4B31-B545-569DBA561806}" dt="2024-04-02T23:26:31.683" v="72" actId="47"/>
        <pc:sldMkLst>
          <pc:docMk/>
          <pc:sldMk cId="399681028" sldId="356"/>
        </pc:sldMkLst>
        <pc:spChg chg="add del mod">
          <ac:chgData name="Myosotis _13" userId="d3757a171cf8daaf" providerId="LiveId" clId="{DEF8EEFF-8F41-4B31-B545-569DBA561806}" dt="2024-04-02T23:21:38.702" v="39"/>
          <ac:spMkLst>
            <pc:docMk/>
            <pc:sldMk cId="399681028" sldId="356"/>
            <ac:spMk id="3" creationId="{33CAD4A9-363E-EB8F-00FA-8696C21535A8}"/>
          </ac:spMkLst>
        </pc:spChg>
        <pc:picChg chg="add mod">
          <ac:chgData name="Myosotis _13" userId="d3757a171cf8daaf" providerId="LiveId" clId="{DEF8EEFF-8F41-4B31-B545-569DBA561806}" dt="2024-04-02T23:23:21.110" v="54" actId="1076"/>
          <ac:picMkLst>
            <pc:docMk/>
            <pc:sldMk cId="399681028" sldId="356"/>
            <ac:picMk id="4" creationId="{15F6C3F9-AAD2-2DF6-26FF-AC48FB588F42}"/>
          </ac:picMkLst>
        </pc:picChg>
        <pc:picChg chg="del">
          <ac:chgData name="Myosotis _13" userId="d3757a171cf8daaf" providerId="LiveId" clId="{DEF8EEFF-8F41-4B31-B545-569DBA561806}" dt="2024-04-02T23:21:32.926" v="38" actId="478"/>
          <ac:picMkLst>
            <pc:docMk/>
            <pc:sldMk cId="399681028" sldId="356"/>
            <ac:picMk id="9" creationId="{514080E6-C987-9A0B-BC0D-B46C65528BC0}"/>
          </ac:picMkLst>
        </pc:picChg>
        <pc:picChg chg="del">
          <ac:chgData name="Myosotis _13" userId="d3757a171cf8daaf" providerId="LiveId" clId="{DEF8EEFF-8F41-4B31-B545-569DBA561806}" dt="2024-04-02T23:21:31.389" v="37" actId="478"/>
          <ac:picMkLst>
            <pc:docMk/>
            <pc:sldMk cId="399681028" sldId="356"/>
            <ac:picMk id="11" creationId="{209B6F77-BDBC-8A74-ACCA-A185D1F24F2D}"/>
          </ac:picMkLst>
        </pc:picChg>
      </pc:sldChg>
      <pc:sldChg chg="addSp delSp modSp add mod">
        <pc:chgData name="Myosotis _13" userId="d3757a171cf8daaf" providerId="LiveId" clId="{DEF8EEFF-8F41-4B31-B545-569DBA561806}" dt="2024-04-02T23:32:15.029" v="132" actId="1076"/>
        <pc:sldMkLst>
          <pc:docMk/>
          <pc:sldMk cId="3644588928" sldId="356"/>
        </pc:sldMkLst>
        <pc:spChg chg="add del mod">
          <ac:chgData name="Myosotis _13" userId="d3757a171cf8daaf" providerId="LiveId" clId="{DEF8EEFF-8F41-4B31-B545-569DBA561806}" dt="2024-04-02T23:31:22.856" v="102" actId="931"/>
          <ac:spMkLst>
            <pc:docMk/>
            <pc:sldMk cId="3644588928" sldId="356"/>
            <ac:spMk id="3" creationId="{A6BE5E65-D518-FB25-ACAF-07CBCAAE94F7}"/>
          </ac:spMkLst>
        </pc:spChg>
        <pc:spChg chg="mod">
          <ac:chgData name="Myosotis _13" userId="d3757a171cf8daaf" providerId="LiveId" clId="{DEF8EEFF-8F41-4B31-B545-569DBA561806}" dt="2024-04-02T23:31:41.629" v="128" actId="20577"/>
          <ac:spMkLst>
            <pc:docMk/>
            <pc:sldMk cId="3644588928" sldId="356"/>
            <ac:spMk id="6" creationId="{D1DEB00A-2030-7241-16B2-C12E2800F680}"/>
          </ac:spMkLst>
        </pc:spChg>
        <pc:picChg chg="del">
          <ac:chgData name="Myosotis _13" userId="d3757a171cf8daaf" providerId="LiveId" clId="{DEF8EEFF-8F41-4B31-B545-569DBA561806}" dt="2024-04-02T23:31:13.686" v="100" actId="478"/>
          <ac:picMkLst>
            <pc:docMk/>
            <pc:sldMk cId="3644588928" sldId="356"/>
            <ac:picMk id="5" creationId="{8B1D847A-14C7-4122-35A4-F60092DBBE97}"/>
          </ac:picMkLst>
        </pc:picChg>
        <pc:picChg chg="add mod">
          <ac:chgData name="Myosotis _13" userId="d3757a171cf8daaf" providerId="LiveId" clId="{DEF8EEFF-8F41-4B31-B545-569DBA561806}" dt="2024-04-02T23:32:15.029" v="132" actId="1076"/>
          <ac:picMkLst>
            <pc:docMk/>
            <pc:sldMk cId="3644588928" sldId="356"/>
            <ac:picMk id="7" creationId="{82B6E5FC-9F48-42C0-BC64-5D095A04234A}"/>
          </ac:picMkLst>
        </pc:picChg>
        <pc:picChg chg="del">
          <ac:chgData name="Myosotis _13" userId="d3757a171cf8daaf" providerId="LiveId" clId="{DEF8EEFF-8F41-4B31-B545-569DBA561806}" dt="2024-04-02T23:31:15.786" v="101" actId="478"/>
          <ac:picMkLst>
            <pc:docMk/>
            <pc:sldMk cId="3644588928" sldId="356"/>
            <ac:picMk id="13" creationId="{DC775B95-A449-2DE3-7EBD-DBDEEFE9BD34}"/>
          </ac:picMkLst>
        </pc:picChg>
      </pc:sldChg>
      <pc:sldChg chg="addSp delSp modSp new mod ord">
        <pc:chgData name="Myosotis _13" userId="d3757a171cf8daaf" providerId="LiveId" clId="{DEF8EEFF-8F41-4B31-B545-569DBA561806}" dt="2024-04-04T13:24:16.659" v="360"/>
        <pc:sldMkLst>
          <pc:docMk/>
          <pc:sldMk cId="4241732237" sldId="357"/>
        </pc:sldMkLst>
        <pc:spChg chg="mod">
          <ac:chgData name="Myosotis _13" userId="d3757a171cf8daaf" providerId="LiveId" clId="{DEF8EEFF-8F41-4B31-B545-569DBA561806}" dt="2024-04-02T23:41:42.813" v="221" actId="1076"/>
          <ac:spMkLst>
            <pc:docMk/>
            <pc:sldMk cId="4241732237" sldId="357"/>
            <ac:spMk id="2" creationId="{38DA6FA4-94D6-38D6-351B-8D481D2DCEB6}"/>
          </ac:spMkLst>
        </pc:spChg>
        <pc:spChg chg="del">
          <ac:chgData name="Myosotis _13" userId="d3757a171cf8daaf" providerId="LiveId" clId="{DEF8EEFF-8F41-4B31-B545-569DBA561806}" dt="2024-04-02T23:40:05.625" v="145" actId="931"/>
          <ac:spMkLst>
            <pc:docMk/>
            <pc:sldMk cId="4241732237" sldId="357"/>
            <ac:spMk id="3" creationId="{1C682699-7273-2BBC-1C64-E4AE2339A8CC}"/>
          </ac:spMkLst>
        </pc:spChg>
        <pc:spChg chg="del">
          <ac:chgData name="Myosotis _13" userId="d3757a171cf8daaf" providerId="LiveId" clId="{DEF8EEFF-8F41-4B31-B545-569DBA561806}" dt="2024-04-02T23:40:14.827" v="146" actId="931"/>
          <ac:spMkLst>
            <pc:docMk/>
            <pc:sldMk cId="4241732237" sldId="357"/>
            <ac:spMk id="4" creationId="{3749C25D-3AEB-0D71-8BDF-88C31E5C9123}"/>
          </ac:spMkLst>
        </pc:spChg>
        <pc:spChg chg="del mod">
          <ac:chgData name="Myosotis _13" userId="d3757a171cf8daaf" providerId="LiveId" clId="{DEF8EEFF-8F41-4B31-B545-569DBA561806}" dt="2024-04-02T23:40:26.405" v="151" actId="931"/>
          <ac:spMkLst>
            <pc:docMk/>
            <pc:sldMk cId="4241732237" sldId="357"/>
            <ac:spMk id="5" creationId="{ECAEA72A-B745-797F-4DFE-5BC3ACE53062}"/>
          </ac:spMkLst>
        </pc:spChg>
        <pc:spChg chg="del">
          <ac:chgData name="Myosotis _13" userId="d3757a171cf8daaf" providerId="LiveId" clId="{DEF8EEFF-8F41-4B31-B545-569DBA561806}" dt="2024-04-02T23:40:32.100" v="152" actId="478"/>
          <ac:spMkLst>
            <pc:docMk/>
            <pc:sldMk cId="4241732237" sldId="357"/>
            <ac:spMk id="6" creationId="{255EAC18-AE8A-13E3-147F-E804DD6A3BC5}"/>
          </ac:spMkLst>
        </pc:spChg>
        <pc:spChg chg="del">
          <ac:chgData name="Myosotis _13" userId="d3757a171cf8daaf" providerId="LiveId" clId="{DEF8EEFF-8F41-4B31-B545-569DBA561806}" dt="2024-04-02T23:41:10.905" v="216" actId="478"/>
          <ac:spMkLst>
            <pc:docMk/>
            <pc:sldMk cId="4241732237" sldId="357"/>
            <ac:spMk id="7" creationId="{15F9DBBC-9DD0-2E6D-0315-22110A12A336}"/>
          </ac:spMkLst>
        </pc:spChg>
        <pc:picChg chg="add mod">
          <ac:chgData name="Myosotis _13" userId="d3757a171cf8daaf" providerId="LiveId" clId="{DEF8EEFF-8F41-4B31-B545-569DBA561806}" dt="2024-04-02T23:45:42.865" v="251" actId="14100"/>
          <ac:picMkLst>
            <pc:docMk/>
            <pc:sldMk cId="4241732237" sldId="357"/>
            <ac:picMk id="10" creationId="{3B4466D8-8885-10A6-A0B4-5789A6DCD4EC}"/>
          </ac:picMkLst>
        </pc:picChg>
        <pc:picChg chg="add mod">
          <ac:chgData name="Myosotis _13" userId="d3757a171cf8daaf" providerId="LiveId" clId="{DEF8EEFF-8F41-4B31-B545-569DBA561806}" dt="2024-04-02T23:44:31.594" v="243" actId="1076"/>
          <ac:picMkLst>
            <pc:docMk/>
            <pc:sldMk cId="4241732237" sldId="357"/>
            <ac:picMk id="12" creationId="{56C667B0-30CA-4A71-4351-2D9E25C82456}"/>
          </ac:picMkLst>
        </pc:picChg>
        <pc:picChg chg="add mod">
          <ac:chgData name="Myosotis _13" userId="d3757a171cf8daaf" providerId="LiveId" clId="{DEF8EEFF-8F41-4B31-B545-569DBA561806}" dt="2024-04-02T23:45:37.493" v="249" actId="1076"/>
          <ac:picMkLst>
            <pc:docMk/>
            <pc:sldMk cId="4241732237" sldId="357"/>
            <ac:picMk id="14" creationId="{20F6B5DE-4CED-2BD2-F2DD-69080946EF91}"/>
          </ac:picMkLst>
        </pc:picChg>
      </pc:sldChg>
      <pc:sldChg chg="addSp delSp modSp new mod">
        <pc:chgData name="Myosotis _13" userId="d3757a171cf8daaf" providerId="LiveId" clId="{DEF8EEFF-8F41-4B31-B545-569DBA561806}" dt="2024-04-02T23:54:49.305" v="281" actId="1076"/>
        <pc:sldMkLst>
          <pc:docMk/>
          <pc:sldMk cId="1279770268" sldId="358"/>
        </pc:sldMkLst>
        <pc:spChg chg="del">
          <ac:chgData name="Myosotis _13" userId="d3757a171cf8daaf" providerId="LiveId" clId="{DEF8EEFF-8F41-4B31-B545-569DBA561806}" dt="2024-04-02T23:54:19.674" v="253" actId="931"/>
          <ac:spMkLst>
            <pc:docMk/>
            <pc:sldMk cId="1279770268" sldId="358"/>
            <ac:spMk id="2" creationId="{22FFEA0D-97CE-8EEE-C669-71265CEBCFF7}"/>
          </ac:spMkLst>
        </pc:spChg>
        <pc:spChg chg="mod">
          <ac:chgData name="Myosotis _13" userId="d3757a171cf8daaf" providerId="LiveId" clId="{DEF8EEFF-8F41-4B31-B545-569DBA561806}" dt="2024-04-02T23:54:45.946" v="280" actId="1076"/>
          <ac:spMkLst>
            <pc:docMk/>
            <pc:sldMk cId="1279770268" sldId="358"/>
            <ac:spMk id="3" creationId="{5659B22D-2F6F-4D82-5D8D-AD83AB84CBFC}"/>
          </ac:spMkLst>
        </pc:spChg>
        <pc:spChg chg="del">
          <ac:chgData name="Myosotis _13" userId="d3757a171cf8daaf" providerId="LiveId" clId="{DEF8EEFF-8F41-4B31-B545-569DBA561806}" dt="2024-04-02T23:54:24.060" v="255" actId="478"/>
          <ac:spMkLst>
            <pc:docMk/>
            <pc:sldMk cId="1279770268" sldId="358"/>
            <ac:spMk id="4" creationId="{D4A57149-D390-1F56-370C-FF3767CD38B8}"/>
          </ac:spMkLst>
        </pc:spChg>
        <pc:picChg chg="add mod">
          <ac:chgData name="Myosotis _13" userId="d3757a171cf8daaf" providerId="LiveId" clId="{DEF8EEFF-8F41-4B31-B545-569DBA561806}" dt="2024-04-02T23:54:49.305" v="281" actId="1076"/>
          <ac:picMkLst>
            <pc:docMk/>
            <pc:sldMk cId="1279770268" sldId="358"/>
            <ac:picMk id="7" creationId="{92115E7C-0C37-B967-6E7B-5BD0273A2B03}"/>
          </ac:picMkLst>
        </pc:picChg>
      </pc:sldChg>
      <pc:sldChg chg="addSp delSp modSp new mod">
        <pc:chgData name="Myosotis _13" userId="d3757a171cf8daaf" providerId="LiveId" clId="{DEF8EEFF-8F41-4B31-B545-569DBA561806}" dt="2024-04-02T23:56:20.235" v="304" actId="1076"/>
        <pc:sldMkLst>
          <pc:docMk/>
          <pc:sldMk cId="1074966839" sldId="359"/>
        </pc:sldMkLst>
        <pc:spChg chg="del">
          <ac:chgData name="Myosotis _13" userId="d3757a171cf8daaf" providerId="LiveId" clId="{DEF8EEFF-8F41-4B31-B545-569DBA561806}" dt="2024-04-02T23:56:02.684" v="283" actId="931"/>
          <ac:spMkLst>
            <pc:docMk/>
            <pc:sldMk cId="1074966839" sldId="359"/>
            <ac:spMk id="2" creationId="{DEA53661-F90C-D5E8-7E16-6127E44918B8}"/>
          </ac:spMkLst>
        </pc:spChg>
        <pc:spChg chg="mod">
          <ac:chgData name="Myosotis _13" userId="d3757a171cf8daaf" providerId="LiveId" clId="{DEF8EEFF-8F41-4B31-B545-569DBA561806}" dt="2024-04-02T23:56:16.814" v="303" actId="20577"/>
          <ac:spMkLst>
            <pc:docMk/>
            <pc:sldMk cId="1074966839" sldId="359"/>
            <ac:spMk id="3" creationId="{0F7C41D1-2CFC-007D-B7BC-80E8D9F3721C}"/>
          </ac:spMkLst>
        </pc:spChg>
        <pc:picChg chg="add mod">
          <ac:chgData name="Myosotis _13" userId="d3757a171cf8daaf" providerId="LiveId" clId="{DEF8EEFF-8F41-4B31-B545-569DBA561806}" dt="2024-04-02T23:56:20.235" v="304" actId="1076"/>
          <ac:picMkLst>
            <pc:docMk/>
            <pc:sldMk cId="1074966839" sldId="359"/>
            <ac:picMk id="7" creationId="{54137CEE-936B-BF12-BE7E-D822C30EE555}"/>
          </ac:picMkLst>
        </pc:picChg>
      </pc:sldChg>
      <pc:sldChg chg="addSp delSp modSp new mod">
        <pc:chgData name="Myosotis _13" userId="d3757a171cf8daaf" providerId="LiveId" clId="{DEF8EEFF-8F41-4B31-B545-569DBA561806}" dt="2024-04-02T23:57:29.108" v="328" actId="478"/>
        <pc:sldMkLst>
          <pc:docMk/>
          <pc:sldMk cId="420236487" sldId="360"/>
        </pc:sldMkLst>
        <pc:spChg chg="del">
          <ac:chgData name="Myosotis _13" userId="d3757a171cf8daaf" providerId="LiveId" clId="{DEF8EEFF-8F41-4B31-B545-569DBA561806}" dt="2024-04-02T23:57:09.218" v="306" actId="931"/>
          <ac:spMkLst>
            <pc:docMk/>
            <pc:sldMk cId="420236487" sldId="360"/>
            <ac:spMk id="2" creationId="{0363B238-251F-0275-9344-BC6A2A29DD7F}"/>
          </ac:spMkLst>
        </pc:spChg>
        <pc:spChg chg="mod">
          <ac:chgData name="Myosotis _13" userId="d3757a171cf8daaf" providerId="LiveId" clId="{DEF8EEFF-8F41-4B31-B545-569DBA561806}" dt="2024-04-02T23:57:24.374" v="326" actId="20577"/>
          <ac:spMkLst>
            <pc:docMk/>
            <pc:sldMk cId="420236487" sldId="360"/>
            <ac:spMk id="3" creationId="{99C8DE7E-649E-4F53-7AAD-AA0C81CA9A6A}"/>
          </ac:spMkLst>
        </pc:spChg>
        <pc:spChg chg="del">
          <ac:chgData name="Myosotis _13" userId="d3757a171cf8daaf" providerId="LiveId" clId="{DEF8EEFF-8F41-4B31-B545-569DBA561806}" dt="2024-04-02T23:57:29.108" v="328" actId="478"/>
          <ac:spMkLst>
            <pc:docMk/>
            <pc:sldMk cId="420236487" sldId="360"/>
            <ac:spMk id="4" creationId="{C3019451-822E-1607-E75F-588711B5813B}"/>
          </ac:spMkLst>
        </pc:spChg>
        <pc:picChg chg="add mod">
          <ac:chgData name="Myosotis _13" userId="d3757a171cf8daaf" providerId="LiveId" clId="{DEF8EEFF-8F41-4B31-B545-569DBA561806}" dt="2024-04-02T23:57:27.261" v="327" actId="1076"/>
          <ac:picMkLst>
            <pc:docMk/>
            <pc:sldMk cId="420236487" sldId="360"/>
            <ac:picMk id="7" creationId="{9E1B0534-01E2-3849-D90D-6CE12B69AD1C}"/>
          </ac:picMkLst>
        </pc:picChg>
      </pc:sldChg>
      <pc:sldChg chg="addSp delSp modSp new mod">
        <pc:chgData name="Myosotis _13" userId="d3757a171cf8daaf" providerId="LiveId" clId="{DEF8EEFF-8F41-4B31-B545-569DBA561806}" dt="2024-04-04T13:28:22.732" v="409" actId="20577"/>
        <pc:sldMkLst>
          <pc:docMk/>
          <pc:sldMk cId="538119126" sldId="361"/>
        </pc:sldMkLst>
        <pc:spChg chg="del">
          <ac:chgData name="Myosotis _13" userId="d3757a171cf8daaf" providerId="LiveId" clId="{DEF8EEFF-8F41-4B31-B545-569DBA561806}" dt="2024-04-04T13:27:39.839" v="386"/>
          <ac:spMkLst>
            <pc:docMk/>
            <pc:sldMk cId="538119126" sldId="361"/>
            <ac:spMk id="2" creationId="{A21452D2-379E-0E3C-81C8-D0C046AD805C}"/>
          </ac:spMkLst>
        </pc:spChg>
        <pc:spChg chg="mod">
          <ac:chgData name="Myosotis _13" userId="d3757a171cf8daaf" providerId="LiveId" clId="{DEF8EEFF-8F41-4B31-B545-569DBA561806}" dt="2024-04-04T13:28:22.732" v="409" actId="20577"/>
          <ac:spMkLst>
            <pc:docMk/>
            <pc:sldMk cId="538119126" sldId="361"/>
            <ac:spMk id="3" creationId="{AA4727DA-0C4B-4620-DD3D-9EDA3CB6F796}"/>
          </ac:spMkLst>
        </pc:spChg>
        <pc:picChg chg="add mod">
          <ac:chgData name="Myosotis _13" userId="d3757a171cf8daaf" providerId="LiveId" clId="{DEF8EEFF-8F41-4B31-B545-569DBA561806}" dt="2024-04-04T13:27:45.191" v="388" actId="1076"/>
          <ac:picMkLst>
            <pc:docMk/>
            <pc:sldMk cId="538119126" sldId="361"/>
            <ac:picMk id="6" creationId="{DDCC44C4-9550-AD96-524A-4622067156A3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D7371277-867B-4F79-B626-5D15310F0B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fr-FR"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D0F123B-AFBA-49F9-9E86-24F100D1F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fr-FR" sz="1200"/>
            </a:lvl1pPr>
          </a:lstStyle>
          <a:p>
            <a:pPr rtl="0"/>
            <a:fld id="{D2046123-7A2E-4B11-B56E-DF3816544159}" type="datetime1">
              <a:rPr lang="fr-FR" smtClean="0"/>
              <a:t>17/04/2024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C879063-21AE-4790-85A4-50D17E2D82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fr-FR"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29F5F78-3D9C-4E5F-A866-96C1DD86F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fr-FR" sz="1200"/>
            </a:lvl1pPr>
          </a:lstStyle>
          <a:p>
            <a:pPr rtl="0"/>
            <a:fld id="{463FF618-F07E-477B-AA5D-612E7A56D40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5331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fr-FR"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fr-FR" sz="1200"/>
            </a:lvl1pPr>
          </a:lstStyle>
          <a:p>
            <a:fld id="{05A57289-8245-4DE3-9D77-C5BF63653B79}" type="datetime1">
              <a:rPr lang="fr-FR" smtClean="0"/>
              <a:pPr/>
              <a:t>16/04/2024</a:t>
            </a:fld>
            <a:endParaRPr lang="fr-FR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fr-FR"/>
            </a:def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fr-FR"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fr-FR" sz="1200"/>
            </a:lvl1pPr>
          </a:lstStyle>
          <a:p>
            <a:pPr rtl="0"/>
            <a:fld id="{DEF75CB5-5666-5049-9AE0-38EFD385C21E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11317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37008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DEF75CB5-5666-5049-9AE0-38EFD385C21E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78685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28753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23081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34354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DEF75CB5-5666-5049-9AE0-38EFD385C21E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8932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ce réservé du contenu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Espace réservé du contenu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lang="fr-FR"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fr-FR" noProof="0"/>
              <a:t>Cliquez pour modifier le titre</a:t>
            </a:r>
          </a:p>
        </p:txBody>
      </p:sp>
      <p:sp>
        <p:nvSpPr>
          <p:cNvPr id="12" name="Sous-titr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lang="fr-FR"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lang="fr-FR" sz="2000"/>
            </a:lvl2pPr>
            <a:lvl3pPr marL="914400" indent="0" algn="ctr">
              <a:buNone/>
              <a:defRPr lang="fr-FR" sz="1800"/>
            </a:lvl3pPr>
            <a:lvl4pPr marL="1371600" indent="0" algn="ctr">
              <a:buNone/>
              <a:defRPr lang="fr-FR" sz="1600"/>
            </a:lvl4pPr>
            <a:lvl5pPr marL="1828800" indent="0" algn="ctr">
              <a:buNone/>
              <a:defRPr lang="fr-FR" sz="1600"/>
            </a:lvl5pPr>
            <a:lvl6pPr marL="2286000" indent="0" algn="ctr">
              <a:buNone/>
              <a:defRPr lang="fr-FR" sz="1600"/>
            </a:lvl6pPr>
            <a:lvl7pPr marL="2743200" indent="0" algn="ctr">
              <a:buNone/>
              <a:defRPr lang="fr-FR" sz="1600"/>
            </a:lvl7pPr>
            <a:lvl8pPr marL="3200400" indent="0" algn="ctr">
              <a:buNone/>
              <a:defRPr lang="fr-FR" sz="1600"/>
            </a:lvl8pPr>
            <a:lvl9pPr marL="3657600" indent="0" algn="ctr">
              <a:buNone/>
              <a:defRPr lang="fr-FR" sz="1600"/>
            </a:lvl9pPr>
          </a:lstStyle>
          <a:p>
            <a:pPr rtl="0"/>
            <a:r>
              <a:rPr lang="fr-FR" noProof="0"/>
              <a:t>Cliquez pour modifier le sous-titre</a:t>
            </a:r>
          </a:p>
        </p:txBody>
      </p:sp>
      <p:sp>
        <p:nvSpPr>
          <p:cNvPr id="8" name="Espace réservé au texte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lang="fr-FR"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fr-FR" noProof="0"/>
              <a:t>Cliquez pour modifier le style de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sposition personnalisée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Espace réservé du contenu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Espace réservé du contenu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>
            <a:defPPr>
              <a:defRPr lang="fr-FR"/>
            </a:defPPr>
          </a:lstStyle>
          <a:p>
            <a:pPr rtl="0"/>
            <a:r>
              <a:rPr lang="fr-FR" noProof="0"/>
              <a:t>Cliquez pour modifier le style du titre</a:t>
            </a:r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noProof="0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noProof="0"/>
          </a:p>
        </p:txBody>
      </p:sp>
      <p:sp>
        <p:nvSpPr>
          <p:cNvPr id="21" name="Espace réservé au texte 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lang="fr-FR" sz="2000"/>
            </a:lvl1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18" name="Espace réservé du texte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fr-FR"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fr-FR"/>
            </a:pPr>
            <a:r>
              <a:rPr lang="fr-FR" noProof="0">
                <a:solidFill>
                  <a:schemeClr val="bg1"/>
                </a:solidFill>
              </a:rPr>
              <a:t>Modifiez les styles du texte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fr-FR"/>
            </a:pPr>
            <a:r>
              <a:rPr lang="fr-FR" noProof="0">
                <a:solidFill>
                  <a:schemeClr val="bg1"/>
                </a:solidFill>
              </a:rPr>
              <a:t>Modifiez les styles du texte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fr-FR"/>
            </a:pPr>
            <a:r>
              <a:rPr lang="fr-FR" noProof="0">
                <a:solidFill>
                  <a:schemeClr val="bg1"/>
                </a:solidFill>
              </a:rPr>
              <a:t>Modifiez les styles du texte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fr-FR"/>
            </a:pPr>
            <a:endParaRPr lang="fr-FR" noProof="0">
              <a:solidFill>
                <a:schemeClr val="bg1"/>
              </a:solidFill>
            </a:endParaRPr>
          </a:p>
          <a:p>
            <a:pPr rtl="0"/>
            <a:endParaRPr lang="fr-FR" noProof="0">
              <a:solidFill>
                <a:schemeClr val="bg1"/>
              </a:solidFill>
            </a:endParaRPr>
          </a:p>
          <a:p>
            <a:pPr rtl="0"/>
            <a:endParaRPr lang="fr-FR" noProof="0">
              <a:solidFill>
                <a:schemeClr val="bg1"/>
              </a:solidFill>
            </a:endParaRPr>
          </a:p>
        </p:txBody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Espace réservé du pied de page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fr-FR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Résultats scientifiques</a:t>
            </a:r>
          </a:p>
        </p:txBody>
      </p:sp>
      <p:sp>
        <p:nvSpPr>
          <p:cNvPr id="19" name="Espace réservé du numéro de diapositive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fr-FR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16" name="Graphique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position personnalisée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Image 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fr-FR" spc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25" name="Espace réservé du texte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lang="fr-FR"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 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Espace réservé du texte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lang="fr-FR" sz="2000"/>
            </a:lvl1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19" name="Espace réservé du texte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fr-FR" sz="2000"/>
            </a:lvl1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fr-FR" sz="2000"/>
            </a:lvl1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22" name="Espace réservé du pied de page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fr-FR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Résultats scientifiques</a:t>
            </a:r>
          </a:p>
        </p:txBody>
      </p:sp>
      <p:sp>
        <p:nvSpPr>
          <p:cNvPr id="23" name="Espace réservé du numéro de diapositive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fr-FR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14" name="Graphique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  <p:sp>
        <p:nvSpPr>
          <p:cNvPr id="15" name="Graphique 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  <p:sp>
        <p:nvSpPr>
          <p:cNvPr id="16" name="Graphique 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Disposition personnalisée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 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fr-FR" spc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8" name="Espace réservé au texte 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lang="fr-FR" sz="2000" spc="300"/>
            </a:lvl1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40" name="Espace réservé au texte 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lang="fr-FR" sz="2000" spc="300"/>
            </a:lvl1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fr-FR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fr-FR" sz="1600"/>
            </a:lvl2pPr>
            <a:lvl3pPr marL="859536" indent="-283464">
              <a:defRPr lang="fr-FR" sz="1600"/>
            </a:lvl3pPr>
            <a:lvl4pPr marL="1152144">
              <a:defRPr lang="fr-FR" sz="1600"/>
            </a:lvl4pPr>
          </a:lstStyle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</p:txBody>
      </p:sp>
      <p:sp>
        <p:nvSpPr>
          <p:cNvPr id="19" name="Espace réservé du contenu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fr-FR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fr-FR" sz="1600"/>
            </a:lvl2pPr>
            <a:lvl3pPr marL="859536" indent="-283464">
              <a:defRPr lang="fr-FR" sz="1600"/>
            </a:lvl3pPr>
            <a:lvl4pPr marL="1152144">
              <a:defRPr lang="fr-FR" sz="1600"/>
            </a:lvl4pPr>
          </a:lstStyle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</p:txBody>
      </p:sp>
      <p:sp>
        <p:nvSpPr>
          <p:cNvPr id="41" name="Graphique 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  <p:sp>
        <p:nvSpPr>
          <p:cNvPr id="42" name="Graphique 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  <p:sp>
        <p:nvSpPr>
          <p:cNvPr id="44" name="Graphique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  <p:sp>
        <p:nvSpPr>
          <p:cNvPr id="15" name="Espace réservé du pied de page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fr-FR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Résultats scientifiques</a:t>
            </a:r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fr-FR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18" name="Graphique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 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noProof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>
            <a:defPPr>
              <a:defRPr lang="fr-FR"/>
            </a:def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fr-FR" spc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1" name="Graphique 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  <p:sp>
        <p:nvSpPr>
          <p:cNvPr id="13" name="Graphique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  <p:sp>
        <p:nvSpPr>
          <p:cNvPr id="15" name="Espace réservé du pied de page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fr-FR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Résultats scientifiques</a:t>
            </a:r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fr-FR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17" name="Graphique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  <p:sp>
        <p:nvSpPr>
          <p:cNvPr id="19" name="Graphique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et contenu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 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noProof="0"/>
          </a:p>
        </p:txBody>
      </p:sp>
      <p:sp>
        <p:nvSpPr>
          <p:cNvPr id="8" name="Espace réservé du contenu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fr-FR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fr-FR" b="0" i="0" noProof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Cliquez ici pour insérer une image ou un graphique</a:t>
            </a:r>
            <a:endParaRPr lang="fr-FR" b="0" i="0" noProof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fr-FR" spc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1" name="Graphique 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  <p:sp>
        <p:nvSpPr>
          <p:cNvPr id="13" name="Graphique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  <p:sp>
        <p:nvSpPr>
          <p:cNvPr id="15" name="Espace réservé du pied de page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fr-FR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Résultats scientifiques</a:t>
            </a:r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fr-FR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17" name="Graphique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  <p:sp>
        <p:nvSpPr>
          <p:cNvPr id="19" name="Graphique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position personnalisée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lang="fr-FR" spc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26" name="Espace réservé du contenu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fr-FR" sz="1800"/>
            </a:lvl1pPr>
            <a:lvl2pPr>
              <a:defRPr lang="fr-FR" sz="1600"/>
            </a:lvl2pPr>
            <a:lvl3pPr>
              <a:defRPr lang="fr-FR" sz="1400"/>
            </a:lvl3pPr>
            <a:lvl4pPr>
              <a:defRPr lang="fr-FR" sz="1200"/>
            </a:lvl4pPr>
            <a:lvl5pPr>
              <a:defRPr lang="fr-FR" sz="12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23" name="Espace réservé du contenu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fr-FR" sz="1800"/>
            </a:lvl1pPr>
            <a:lvl2pPr>
              <a:defRPr lang="fr-FR" sz="1600"/>
            </a:lvl2pPr>
            <a:lvl3pPr>
              <a:defRPr lang="fr-FR" sz="1400"/>
            </a:lvl3pPr>
            <a:lvl4pPr>
              <a:defRPr lang="fr-FR" sz="1200"/>
            </a:lvl4pPr>
            <a:lvl5pPr>
              <a:defRPr lang="fr-FR" sz="12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7" name="Espace réservé du contenu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fr-FR" sz="1800"/>
            </a:lvl1pPr>
            <a:lvl2pPr>
              <a:defRPr lang="fr-FR" sz="1600"/>
            </a:lvl2pPr>
            <a:lvl3pPr>
              <a:defRPr lang="fr-FR" sz="1400"/>
            </a:lvl3pPr>
            <a:lvl4pPr>
              <a:defRPr lang="fr-FR" sz="1200"/>
            </a:lvl4pPr>
            <a:lvl5pPr>
              <a:defRPr lang="fr-FR" sz="12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fr-FR"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4" name="Graphique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  <p:sp>
        <p:nvSpPr>
          <p:cNvPr id="25" name="Ovale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noProof="0"/>
          </a:p>
        </p:txBody>
      </p:sp>
      <p:sp>
        <p:nvSpPr>
          <p:cNvPr id="13" name="Espace réservé du pied de page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fr-FR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Résultats scientifiques</a:t>
            </a:r>
          </a:p>
        </p:txBody>
      </p:sp>
      <p:sp>
        <p:nvSpPr>
          <p:cNvPr id="15" name="Espace réservé du numéro de diapositive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fr-FR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16" name="Graphique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position personnalisée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 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fr-FR" spc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21" name="Espace réservé du contenu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fr-FR" sz="1800"/>
            </a:lvl1pPr>
            <a:lvl2pPr>
              <a:defRPr lang="fr-FR" sz="1600"/>
            </a:lvl2pPr>
            <a:lvl3pPr>
              <a:defRPr lang="fr-FR" sz="1400"/>
            </a:lvl3pPr>
            <a:lvl4pPr>
              <a:defRPr lang="fr-FR" sz="1200"/>
            </a:lvl4pPr>
            <a:lvl5pPr>
              <a:defRPr lang="fr-FR" sz="12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’image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lang="fr-FR"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7" name="Graphique 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  <p:sp>
        <p:nvSpPr>
          <p:cNvPr id="9" name="Graphique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  <p:sp>
        <p:nvSpPr>
          <p:cNvPr id="14" name="Espace réservé du pied de page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fr-FR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Résultats scientifiques</a:t>
            </a:r>
          </a:p>
        </p:txBody>
      </p:sp>
      <p:sp>
        <p:nvSpPr>
          <p:cNvPr id="20" name="Espace réservé du numéro de diapositive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fr-FR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16" name="Graphique 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  <p:sp>
        <p:nvSpPr>
          <p:cNvPr id="17" name="Graphique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sposition personnalisée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Espace réservé du contenu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Espace réservé du contenu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 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noProof="0"/>
          </a:p>
        </p:txBody>
      </p:sp>
      <p:cxnSp>
        <p:nvCxnSpPr>
          <p:cNvPr id="19" name="Connecteur droit 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e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>
            <a:defPPr>
              <a:defRPr lang="fr-FR"/>
            </a:defPPr>
          </a:lstStyle>
          <a:p>
            <a:pPr rtl="0"/>
            <a:r>
              <a:rPr lang="fr-FR" noProof="0"/>
              <a:t>Cliquez pour modifier le titre</a:t>
            </a:r>
          </a:p>
        </p:txBody>
      </p:sp>
      <p:sp>
        <p:nvSpPr>
          <p:cNvPr id="28" name="Espace réservé du texte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fr-FR"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16" name="Espace réservé du pied de page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fr-FR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Résultats scientifiques</a:t>
            </a:r>
          </a:p>
        </p:txBody>
      </p:sp>
      <p:sp>
        <p:nvSpPr>
          <p:cNvPr id="17" name="Espace réservé du numéro de diapositive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fr-FR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18" name="Graphique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fr-FR"/>
            </a:defPPr>
          </a:lstStyle>
          <a:p>
            <a:pPr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fr-FR"/>
            </a:def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fr-FR"/>
            </a:def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fr-FR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fr-FR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fr-FR" noProof="0"/>
              <a:t>Résultats scientifiques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fr-FR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fr-FR"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fr-FR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fr-FR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fr-FR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fr-FR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RÉSULTATS</a:t>
            </a:r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SCIENTIFIQUES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Naziha Boussemaha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54137CEE-936B-BF12-BE7E-D822C30EE555}"/>
              </a:ext>
            </a:extLst>
          </p:cNvPr>
          <p:cNvPicPr>
            <a:picLocks noGrp="1" noChangeAspect="1"/>
          </p:cNvPicPr>
          <p:nvPr>
            <p:ph sz="quarter" idx="25"/>
          </p:nvPr>
        </p:nvPicPr>
        <p:blipFill>
          <a:blip r:embed="rId2"/>
          <a:stretch>
            <a:fillRect/>
          </a:stretch>
        </p:blipFill>
        <p:spPr>
          <a:xfrm>
            <a:off x="3683739" y="1416073"/>
            <a:ext cx="5175250" cy="5175250"/>
          </a:xfrm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0F7C41D1-2CFC-007D-B7BC-80E8D9F37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6"/>
            <a:ext cx="10515600" cy="950108"/>
          </a:xfrm>
        </p:spPr>
        <p:txBody>
          <a:bodyPr/>
          <a:lstStyle/>
          <a:p>
            <a:r>
              <a:rPr lang="fr-FR" dirty="0"/>
              <a:t>Pairplot cluster b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0A8D4FC-8FAD-F6D8-C286-0B1A2C220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Résultats scientifiques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1692A06-78F6-297F-186C-DE6A0D080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fr-FR" noProof="0" smtClean="0"/>
              <a:pPr rtl="0"/>
              <a:t>10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074966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9E1B0534-01E2-3849-D90D-6CE12B69AD1C}"/>
              </a:ext>
            </a:extLst>
          </p:cNvPr>
          <p:cNvPicPr>
            <a:picLocks noGrp="1" noChangeAspect="1"/>
          </p:cNvPicPr>
          <p:nvPr>
            <p:ph sz="quarter" idx="25"/>
          </p:nvPr>
        </p:nvPicPr>
        <p:blipFill>
          <a:blip r:embed="rId2"/>
          <a:stretch>
            <a:fillRect/>
          </a:stretch>
        </p:blipFill>
        <p:spPr>
          <a:xfrm>
            <a:off x="3758896" y="1319495"/>
            <a:ext cx="5175250" cy="5175250"/>
          </a:xfrm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99C8DE7E-649E-4F53-7AAD-AA0C81CA9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6"/>
            <a:ext cx="10515600" cy="787270"/>
          </a:xfrm>
        </p:spPr>
        <p:txBody>
          <a:bodyPr/>
          <a:lstStyle/>
          <a:p>
            <a:r>
              <a:rPr lang="fr-FR" dirty="0"/>
              <a:t>Pairplot cluster c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445B681-AA65-0F1E-49B6-4E0C7FF59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fr-FR" noProof="0" smtClean="0"/>
              <a:pPr rtl="0"/>
              <a:t>11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20236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 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 anchor="t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 dirty="0"/>
              <a:t>Analyse en composantes principales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 anchor="ctr">
            <a:normAutofit/>
          </a:bodyPr>
          <a:lstStyle>
            <a:defPPr>
              <a:defRPr lang="fr-FR"/>
            </a:defPPr>
          </a:lstStyle>
          <a:p>
            <a:pPr rtl="0">
              <a:spcAft>
                <a:spcPts val="600"/>
              </a:spcAft>
            </a:pPr>
            <a:fld id="{FE024F78-56A6-7740-B68D-8D4D026EDF3F}" type="slidenum">
              <a:rPr lang="fr-FR" smtClean="0"/>
              <a:pPr rtl="0">
                <a:spcAft>
                  <a:spcPts val="600"/>
                </a:spcAft>
              </a:pPr>
              <a:t>12</a:t>
            </a:fld>
            <a:endParaRPr lang="fr-FR"/>
          </a:p>
        </p:txBody>
      </p:sp>
      <p:pic>
        <p:nvPicPr>
          <p:cNvPr id="5" name="Espace réservé du contenu 4" descr="Une image contenant texte, diagramme, ligne, cercle&#10;&#10;Description générée automatiquement">
            <a:extLst>
              <a:ext uri="{FF2B5EF4-FFF2-40B4-BE49-F238E27FC236}">
                <a16:creationId xmlns:a16="http://schemas.microsoft.com/office/drawing/2014/main" id="{0F6C09B1-A067-E16A-CF1E-EDD92DC1222D}"/>
              </a:ext>
            </a:extLst>
          </p:cNvPr>
          <p:cNvPicPr>
            <a:picLocks noGrp="1" noChangeAspect="1"/>
          </p:cNvPicPr>
          <p:nvPr>
            <p:ph sz="quarter" idx="25"/>
          </p:nvPr>
        </p:nvPicPr>
        <p:blipFill>
          <a:blip r:embed="rId3"/>
          <a:stretch>
            <a:fillRect/>
          </a:stretch>
        </p:blipFill>
        <p:spPr>
          <a:xfrm>
            <a:off x="696224" y="1293644"/>
            <a:ext cx="5760625" cy="5175250"/>
          </a:xfr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F10B3952-D738-A629-DFEA-32D373DB4FCF}"/>
              </a:ext>
            </a:extLst>
          </p:cNvPr>
          <p:cNvSpPr txBox="1"/>
          <p:nvPr/>
        </p:nvSpPr>
        <p:spPr>
          <a:xfrm>
            <a:off x="6838545" y="1293644"/>
            <a:ext cx="417316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7 variables projetées en 2 dimensions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60% de la variance cumulée est captée par nos 2 premières composantes principales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0634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 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9664" y="365126"/>
            <a:ext cx="10515600" cy="824848"/>
          </a:xfrm>
        </p:spPr>
        <p:txBody>
          <a:bodyPr rtlCol="0" anchor="t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 sz="2800" dirty="0"/>
              <a:t>Analyse en composantes principales sur 6 features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 anchor="ctr">
            <a:normAutofit/>
          </a:bodyPr>
          <a:lstStyle>
            <a:defPPr>
              <a:defRPr lang="fr-FR"/>
            </a:defPPr>
          </a:lstStyle>
          <a:p>
            <a:pPr rtl="0">
              <a:spcAft>
                <a:spcPts val="600"/>
              </a:spcAft>
            </a:pPr>
            <a:fld id="{FE024F78-56A6-7740-B68D-8D4D026EDF3F}" type="slidenum">
              <a:rPr lang="fr-FR" smtClean="0"/>
              <a:pPr rtl="0">
                <a:spcAft>
                  <a:spcPts val="600"/>
                </a:spcAft>
              </a:pPr>
              <a:t>13</a:t>
            </a:fld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0F8F381-11DB-5A7F-1343-25536F1D95F2}"/>
              </a:ext>
            </a:extLst>
          </p:cNvPr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503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Merci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6F47B4A-0538-FAD8-7A24-931BA48AE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Mirjam Nilsson​</a:t>
            </a:r>
          </a:p>
          <a:p>
            <a:pPr rtl="0"/>
            <a:r>
              <a:rPr lang="fr-FR"/>
              <a:t>206-555-0146</a:t>
            </a:r>
          </a:p>
          <a:p>
            <a:pPr rtl="0"/>
            <a:r>
              <a:rPr lang="fr-FR"/>
              <a:t>sacha@contoso.com</a:t>
            </a:r>
          </a:p>
          <a:p>
            <a:pPr rtl="0"/>
            <a:r>
              <a:rPr lang="fr-FR"/>
              <a:t>www.contoso.com</a:t>
            </a:r>
          </a:p>
          <a:p>
            <a:pPr rtl="0"/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CE2A5A3-7F4E-23A2-DAD7-C562FEDB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Résultats scientifiques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CE7D8D8-4772-1C08-69BB-F391F0D6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FE024F78-56A6-7740-B68D-8D4D026EDF3F}" type="slidenum">
              <a:rPr lang="fr-FR" smtClean="0"/>
              <a:pPr rtl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Introduction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Dr. Mirjam Nilsson est titulaire d’un doctorat en biologie humaine de l'université de Glenwood.</a:t>
            </a:r>
          </a:p>
          <a:p>
            <a:pPr rtl="0"/>
            <a:endParaRPr lang="fr-FR"/>
          </a:p>
          <a:p>
            <a:pPr rtl="0"/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Plus de 20 ans de recherche dans le domaine de la mutation de cellule</a:t>
            </a:r>
          </a:p>
          <a:p>
            <a:pPr rtl="0"/>
            <a:r>
              <a:rPr lang="fr-FR"/>
              <a:t>Auteur de « Nos corps, de nos cellules » et de plusieurs documents de recherche sur l’ADN</a:t>
            </a:r>
          </a:p>
          <a:p>
            <a:pPr rtl="0"/>
            <a:r>
              <a:rPr lang="fr-FR"/>
              <a:t>Membre du tableau Trey Research</a:t>
            </a:r>
          </a:p>
          <a:p>
            <a:pPr rtl="0"/>
            <a:endParaRPr lang="fr-FR"/>
          </a:p>
        </p:txBody>
      </p:sp>
      <p:sp>
        <p:nvSpPr>
          <p:cNvPr id="17" name="Espace réservé du pied de page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Résultats scientifiques</a:t>
            </a:r>
          </a:p>
        </p:txBody>
      </p:sp>
      <p:sp>
        <p:nvSpPr>
          <p:cNvPr id="18" name="Espace réservé du numéro de diapositive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FE024F78-56A6-7740-B68D-8D4D026EDF3F}" type="slidenum">
              <a:rPr lang="fr-FR" smtClean="0"/>
              <a:pPr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Vue d’ensemble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Cette étude s’est axée sur l’apprentissage de la probabilité que les causes naturelles ou chimiques soient plus susceptibles de provoquer la mutation de cellule.</a:t>
            </a:r>
          </a:p>
          <a:p>
            <a:pPr rtl="0"/>
            <a:endParaRPr lang="fr-FR"/>
          </a:p>
        </p:txBody>
      </p:sp>
      <p:sp>
        <p:nvSpPr>
          <p:cNvPr id="28" name="Espace réservé du texte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Causes de la mutation de cellule</a:t>
            </a:r>
          </a:p>
        </p:txBody>
      </p:sp>
      <p:sp>
        <p:nvSpPr>
          <p:cNvPr id="30" name="Espace réservé au texte 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Effets de l’exposition</a:t>
            </a:r>
          </a:p>
        </p:txBody>
      </p:sp>
      <p:sp>
        <p:nvSpPr>
          <p:cNvPr id="32" name="Espace réservé du texte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/>
          </a:p>
          <a:p>
            <a:pPr rtl="0"/>
            <a:r>
              <a:rPr lang="fr-FR"/>
              <a:t>Financement pour la recherche future</a:t>
            </a:r>
          </a:p>
          <a:p>
            <a:pPr rtl="0"/>
            <a:endParaRPr lang="fr-FR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Résultats scientifiques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FE024F78-56A6-7740-B68D-8D4D026EDF3F}" type="slidenum">
              <a:rPr lang="fr-FR" smtClean="0"/>
              <a:pPr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27577BC0-B109-6E5D-8B9D-F86A23CF9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Méthode « </a:t>
            </a:r>
            <a:r>
              <a:rPr lang="fr-FR" dirty="0" err="1"/>
              <a:t>Elbow</a:t>
            </a:r>
            <a:r>
              <a:rPr lang="fr-FR" dirty="0"/>
              <a:t> »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99C9B77-DBDE-866B-EF4C-8CBCBBA4E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fr-FR" noProof="0" smtClean="0"/>
              <a:pPr rtl="0"/>
              <a:t>4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008770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 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144" y="277443"/>
            <a:ext cx="10515600" cy="849900"/>
          </a:xfrm>
        </p:spPr>
        <p:txBody>
          <a:bodyPr rtlCol="0" anchor="t">
            <a:normAutofit/>
          </a:bodyPr>
          <a:lstStyle>
            <a:defPPr>
              <a:defRPr lang="fr-FR"/>
            </a:defPPr>
          </a:lstStyle>
          <a:p>
            <a:pPr algn="l" rtl="0"/>
            <a:r>
              <a:rPr lang="fr-FR" dirty="0"/>
              <a:t>Clustering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 anchor="ctr">
            <a:normAutofit/>
          </a:bodyPr>
          <a:lstStyle>
            <a:defPPr>
              <a:defRPr lang="fr-FR"/>
            </a:defPPr>
          </a:lstStyle>
          <a:p>
            <a:pPr rtl="0">
              <a:spcAft>
                <a:spcPts val="600"/>
              </a:spcAft>
            </a:pPr>
            <a:fld id="{FE024F78-56A6-7740-B68D-8D4D026EDF3F}" type="slidenum">
              <a:rPr lang="fr-FR" smtClean="0"/>
              <a:pPr rtl="0">
                <a:spcAft>
                  <a:spcPts val="600"/>
                </a:spcAft>
              </a:pPr>
              <a:t>5</a:t>
            </a:fld>
            <a:endParaRPr lang="fr-FR"/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A4520D58-7A42-2069-64FE-7B84E066A2E3}"/>
              </a:ext>
            </a:extLst>
          </p:cNvPr>
          <p:cNvSpPr txBox="1">
            <a:spLocks/>
          </p:cNvSpPr>
          <p:nvPr/>
        </p:nvSpPr>
        <p:spPr>
          <a:xfrm>
            <a:off x="-484628" y="1025170"/>
            <a:ext cx="3953594" cy="509671"/>
          </a:xfrm>
          <a:prstGeom prst="rect">
            <a:avLst/>
          </a:prstGeom>
        </p:spPr>
        <p:txBody>
          <a:bodyPr rtlCol="0"/>
          <a:lstStyle>
            <a:defPPr>
              <a:defRPr lang="fr-FR"/>
            </a:defPPr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fr-FR" sz="28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fr-FR"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fr-FR"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fr-FR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fr-FR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dirty="0"/>
              <a:t>K-</a:t>
            </a:r>
            <a:r>
              <a:rPr lang="fr-FR" dirty="0" err="1"/>
              <a:t>means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98781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AA4727DA-0C4B-4620-DD3D-9EDA3CB6F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OBSERVATIONS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F5A4737-CDFD-915B-E52F-3FB308D2F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/>
              <a:t>Résultats scientifiques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348B968-A40C-54CB-9935-D0237F249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fr-FR" noProof="0" smtClean="0"/>
              <a:pPr rtl="0"/>
              <a:t>6</a:t>
            </a:fld>
            <a:endParaRPr lang="fr-FR" noProof="0"/>
          </a:p>
        </p:txBody>
      </p:sp>
      <p:pic>
        <p:nvPicPr>
          <p:cNvPr id="6" name="Espace réservé du contenu 15">
            <a:extLst>
              <a:ext uri="{FF2B5EF4-FFF2-40B4-BE49-F238E27FC236}">
                <a16:creationId xmlns:a16="http://schemas.microsoft.com/office/drawing/2014/main" id="{DDCC44C4-9550-AD96-524A-4622067156A3}"/>
              </a:ext>
            </a:extLst>
          </p:cNvPr>
          <p:cNvPicPr>
            <a:picLocks noGrp="1" noChangeAspect="1"/>
          </p:cNvPicPr>
          <p:nvPr>
            <p:ph sz="quarter" idx="25"/>
          </p:nvPr>
        </p:nvPicPr>
        <p:blipFill>
          <a:blip r:embed="rId2"/>
          <a:stretch>
            <a:fillRect/>
          </a:stretch>
        </p:blipFill>
        <p:spPr>
          <a:xfrm>
            <a:off x="849351" y="2360899"/>
            <a:ext cx="10493375" cy="2710000"/>
          </a:xfrm>
        </p:spPr>
      </p:pic>
    </p:spTree>
    <p:extLst>
      <p:ext uri="{BB962C8B-B14F-4D97-AF65-F5344CB8AC3E}">
        <p14:creationId xmlns:p14="http://schemas.microsoft.com/office/powerpoint/2010/main" val="538119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DA6FA4-94D6-38D6-351B-8D481D2DC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026"/>
            <a:ext cx="10515600" cy="774743"/>
          </a:xfrm>
        </p:spPr>
        <p:txBody>
          <a:bodyPr/>
          <a:lstStyle/>
          <a:p>
            <a:r>
              <a:rPr lang="fr-FR" sz="2800" dirty="0"/>
              <a:t>Dispersion des données pour chaque cluster</a:t>
            </a:r>
          </a:p>
        </p:txBody>
      </p:sp>
      <p:pic>
        <p:nvPicPr>
          <p:cNvPr id="10" name="Espace réservé du contenu 9" descr="Une image contenant texte, capture d’écran, ligne, diagramme&#10;&#10;Description générée automatiquement">
            <a:extLst>
              <a:ext uri="{FF2B5EF4-FFF2-40B4-BE49-F238E27FC236}">
                <a16:creationId xmlns:a16="http://schemas.microsoft.com/office/drawing/2014/main" id="{3B4466D8-8885-10A6-A0B4-5789A6DCD4EC}"/>
              </a:ext>
            </a:extLst>
          </p:cNvPr>
          <p:cNvPicPr>
            <a:picLocks noGrp="1" noChangeAspect="1"/>
          </p:cNvPicPr>
          <p:nvPr>
            <p:ph sz="quarter" idx="29"/>
          </p:nvPr>
        </p:nvPicPr>
        <p:blipFill>
          <a:blip r:embed="rId2"/>
          <a:stretch>
            <a:fillRect/>
          </a:stretch>
        </p:blipFill>
        <p:spPr>
          <a:xfrm>
            <a:off x="6467577" y="851769"/>
            <a:ext cx="5146371" cy="2953910"/>
          </a:xfrm>
        </p:spPr>
      </p:pic>
      <p:pic>
        <p:nvPicPr>
          <p:cNvPr id="12" name="Espace réservé du contenu 11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56C667B0-30CA-4A71-4351-2D9E25C82456}"/>
              </a:ext>
            </a:extLst>
          </p:cNvPr>
          <p:cNvPicPr>
            <a:picLocks noGrp="1" noChangeAspect="1"/>
          </p:cNvPicPr>
          <p:nvPr>
            <p:ph sz="quarter" idx="31"/>
          </p:nvPr>
        </p:nvPicPr>
        <p:blipFill>
          <a:blip r:embed="rId3"/>
          <a:stretch>
            <a:fillRect/>
          </a:stretch>
        </p:blipFill>
        <p:spPr>
          <a:xfrm>
            <a:off x="3994600" y="3917608"/>
            <a:ext cx="5146371" cy="2673715"/>
          </a:xfrm>
        </p:spPr>
      </p:pic>
      <p:pic>
        <p:nvPicPr>
          <p:cNvPr id="14" name="Espace réservé du contenu 13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20F6B5DE-4CED-2BD2-F2DD-69080946EF91}"/>
              </a:ext>
            </a:extLst>
          </p:cNvPr>
          <p:cNvPicPr>
            <a:picLocks noGrp="1" noChangeAspect="1"/>
          </p:cNvPicPr>
          <p:nvPr>
            <p:ph sz="quarter" idx="30"/>
          </p:nvPr>
        </p:nvPicPr>
        <p:blipFill>
          <a:blip r:embed="rId4"/>
          <a:stretch>
            <a:fillRect/>
          </a:stretch>
        </p:blipFill>
        <p:spPr>
          <a:xfrm>
            <a:off x="838200" y="851769"/>
            <a:ext cx="5146371" cy="2953910"/>
          </a:xfrm>
        </p:spPr>
      </p:pic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C9B0B637-0240-9D48-4508-0FA0CDDF5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fr-FR" noProof="0" smtClean="0"/>
              <a:pPr rtl="0"/>
              <a:t>7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241732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 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9664" y="365126"/>
            <a:ext cx="10515600" cy="824848"/>
          </a:xfrm>
        </p:spPr>
        <p:txBody>
          <a:bodyPr rtlCol="0" anchor="t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 sz="2800" dirty="0"/>
              <a:t>Pairplot sur 6 features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 anchor="ctr">
            <a:normAutofit/>
          </a:bodyPr>
          <a:lstStyle>
            <a:defPPr>
              <a:defRPr lang="fr-FR"/>
            </a:defPPr>
          </a:lstStyle>
          <a:p>
            <a:pPr rtl="0">
              <a:spcAft>
                <a:spcPts val="600"/>
              </a:spcAft>
            </a:pPr>
            <a:fld id="{FE024F78-56A6-7740-B68D-8D4D026EDF3F}" type="slidenum">
              <a:rPr lang="fr-FR" smtClean="0"/>
              <a:pPr rtl="0">
                <a:spcAft>
                  <a:spcPts val="600"/>
                </a:spcAft>
              </a:pPr>
              <a:t>8</a:t>
            </a:fld>
            <a:endParaRPr lang="fr-FR"/>
          </a:p>
        </p:txBody>
      </p:sp>
      <p:pic>
        <p:nvPicPr>
          <p:cNvPr id="7" name="Espace réservé du contenu 6" descr="Une image contenant texte, diagramme">
            <a:extLst>
              <a:ext uri="{FF2B5EF4-FFF2-40B4-BE49-F238E27FC236}">
                <a16:creationId xmlns:a16="http://schemas.microsoft.com/office/drawing/2014/main" id="{82B6E5FC-9F48-42C0-BC64-5D095A04234A}"/>
              </a:ext>
            </a:extLst>
          </p:cNvPr>
          <p:cNvPicPr>
            <a:picLocks noGrp="1" noChangeAspect="1"/>
          </p:cNvPicPr>
          <p:nvPr>
            <p:ph sz="quarter" idx="25"/>
          </p:nvPr>
        </p:nvPicPr>
        <p:blipFill>
          <a:blip r:embed="rId3"/>
          <a:stretch>
            <a:fillRect/>
          </a:stretch>
        </p:blipFill>
        <p:spPr>
          <a:xfrm>
            <a:off x="3310562" y="1035684"/>
            <a:ext cx="5830409" cy="5555639"/>
          </a:xfrm>
        </p:spPr>
      </p:pic>
    </p:spTree>
    <p:extLst>
      <p:ext uri="{BB962C8B-B14F-4D97-AF65-F5344CB8AC3E}">
        <p14:creationId xmlns:p14="http://schemas.microsoft.com/office/powerpoint/2010/main" val="3644588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92115E7C-0C37-B967-6E7B-5BD0273A2B03}"/>
              </a:ext>
            </a:extLst>
          </p:cNvPr>
          <p:cNvPicPr>
            <a:picLocks noGrp="1" noChangeAspect="1"/>
          </p:cNvPicPr>
          <p:nvPr>
            <p:ph sz="quarter" idx="24"/>
          </p:nvPr>
        </p:nvPicPr>
        <p:blipFill>
          <a:blip r:embed="rId2"/>
          <a:stretch>
            <a:fillRect/>
          </a:stretch>
        </p:blipFill>
        <p:spPr>
          <a:xfrm>
            <a:off x="3784121" y="1281461"/>
            <a:ext cx="5172075" cy="5172075"/>
          </a:xfrm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5659B22D-2F6F-4D82-5D8D-AD83AB84C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189761"/>
            <a:ext cx="10515600" cy="799796"/>
          </a:xfrm>
        </p:spPr>
        <p:txBody>
          <a:bodyPr/>
          <a:lstStyle/>
          <a:p>
            <a:r>
              <a:rPr lang="fr-FR" dirty="0"/>
              <a:t>Pairplot cluster a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BCAD897-F1F2-46BE-B63C-1EAF342B9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fr-FR" noProof="0" smtClean="0"/>
              <a:pPr rtl="0"/>
              <a:t>9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27977026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596_TF11936837_Win32" id="{1C08F87C-0DFA-44E4-BCBC-EBC991626969}" vid="{CEB0910C-A357-4E20-8ECB-676EFEB18F2B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Présentation de résultats scientifiques</Template>
  <TotalTime>6958</TotalTime>
  <Words>202</Words>
  <Application>Microsoft Office PowerPoint</Application>
  <PresentationFormat>Grand écran</PresentationFormat>
  <Paragraphs>60</Paragraphs>
  <Slides>14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1" baseType="lpstr">
      <vt:lpstr>Arial</vt:lpstr>
      <vt:lpstr>Arial Nova</vt:lpstr>
      <vt:lpstr>Biome</vt:lpstr>
      <vt:lpstr>Biome Light</vt:lpstr>
      <vt:lpstr>Calibri</vt:lpstr>
      <vt:lpstr>Segoe UI</vt:lpstr>
      <vt:lpstr>Thème Office</vt:lpstr>
      <vt:lpstr>RÉSULTATS</vt:lpstr>
      <vt:lpstr>Introduction</vt:lpstr>
      <vt:lpstr>Vue d’ensemble</vt:lpstr>
      <vt:lpstr>Méthode « Elbow »</vt:lpstr>
      <vt:lpstr>Clustering</vt:lpstr>
      <vt:lpstr>OBSERVATIONS</vt:lpstr>
      <vt:lpstr>Dispersion des données pour chaque cluster</vt:lpstr>
      <vt:lpstr>Pairplot sur 6 features</vt:lpstr>
      <vt:lpstr>Pairplot cluster a</vt:lpstr>
      <vt:lpstr>Pairplot cluster b</vt:lpstr>
      <vt:lpstr>Pairplot cluster c</vt:lpstr>
      <vt:lpstr>Analyse en composantes principales</vt:lpstr>
      <vt:lpstr>Analyse en composantes principales sur 6 features</vt:lpstr>
      <vt:lpstr>Merci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RÉSULTATS</dc:title>
  <dc:creator>Myosotis _13</dc:creator>
  <cp:lastModifiedBy>Myosotis _13</cp:lastModifiedBy>
  <cp:revision>1</cp:revision>
  <dcterms:created xsi:type="dcterms:W3CDTF">2024-04-01T07:18:38Z</dcterms:created>
  <dcterms:modified xsi:type="dcterms:W3CDTF">2024-04-17T21:20:46Z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